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3" r:id="rId4"/>
    <p:sldId id="262" r:id="rId5"/>
    <p:sldId id="261" r:id="rId6"/>
    <p:sldId id="270" r:id="rId7"/>
    <p:sldId id="258" r:id="rId8"/>
    <p:sldId id="259" r:id="rId9"/>
    <p:sldId id="260" r:id="rId10"/>
    <p:sldId id="265" r:id="rId11"/>
    <p:sldId id="269" r:id="rId12"/>
    <p:sldId id="267" r:id="rId13"/>
    <p:sldId id="266" r:id="rId14"/>
    <p:sldId id="268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3"/>
    <p:restoredTop sz="94704"/>
  </p:normalViewPr>
  <p:slideViewPr>
    <p:cSldViewPr snapToGrid="0" snapToObjects="1">
      <p:cViewPr varScale="1">
        <p:scale>
          <a:sx n="146" d="100"/>
          <a:sy n="146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BA516-4A1C-3948-9A87-15C747A826A7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96CA4-0AE4-824B-BAC0-50BB4C8346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210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51C2-1366-2A45-9A53-6A9F75078B39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ECC5D-B36E-B94D-A662-00F7FB3E04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81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51C2-1366-2A45-9A53-6A9F75078B39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ECC5D-B36E-B94D-A662-00F7FB3E04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468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51C2-1366-2A45-9A53-6A9F75078B39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ECC5D-B36E-B94D-A662-00F7FB3E04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105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51C2-1366-2A45-9A53-6A9F75078B39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ECC5D-B36E-B94D-A662-00F7FB3E04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706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51C2-1366-2A45-9A53-6A9F75078B39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ECC5D-B36E-B94D-A662-00F7FB3E04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7553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51C2-1366-2A45-9A53-6A9F75078B39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ECC5D-B36E-B94D-A662-00F7FB3E04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24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51C2-1366-2A45-9A53-6A9F75078B39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ECC5D-B36E-B94D-A662-00F7FB3E04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25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51C2-1366-2A45-9A53-6A9F75078B39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ECC5D-B36E-B94D-A662-00F7FB3E04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087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51C2-1366-2A45-9A53-6A9F75078B39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ECC5D-B36E-B94D-A662-00F7FB3E04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281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51C2-1366-2A45-9A53-6A9F75078B39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ECC5D-B36E-B94D-A662-00F7FB3E04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545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51C2-1366-2A45-9A53-6A9F75078B39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ECC5D-B36E-B94D-A662-00F7FB3E04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597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A51C2-1366-2A45-9A53-6A9F75078B39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ECC5D-B36E-B94D-A662-00F7FB3E04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661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9757" y="2583173"/>
            <a:ext cx="9144000" cy="2387600"/>
          </a:xfrm>
        </p:spPr>
        <p:txBody>
          <a:bodyPr>
            <a:noAutofit/>
          </a:bodyPr>
          <a:lstStyle/>
          <a:p>
            <a:r>
              <a:rPr lang="en-US" sz="7200" i="1" dirty="0"/>
              <a:t>Transforming Humanity into a general access society.</a:t>
            </a:r>
            <a:r>
              <a:rPr lang="en-GB" sz="7200" dirty="0" smtClean="0">
                <a:effectLst/>
              </a:rPr>
              <a:t> 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179666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834" y="1201782"/>
            <a:ext cx="10515600" cy="4746171"/>
          </a:xfrm>
        </p:spPr>
        <p:txBody>
          <a:bodyPr/>
          <a:lstStyle/>
          <a:p>
            <a:pPr algn="ctr"/>
            <a:r>
              <a:rPr lang="en-GB" strike="sngStrike" dirty="0" smtClean="0"/>
              <a:t>Efficiency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trike="sngStrike" dirty="0" smtClean="0"/>
              <a:t>Resources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trike="sngStrike" dirty="0" smtClean="0"/>
              <a:t>Excludability</a:t>
            </a:r>
            <a:br>
              <a:rPr lang="en-GB" strike="sngStrike" dirty="0" smtClean="0"/>
            </a:br>
            <a:r>
              <a:rPr lang="en-GB" dirty="0" smtClean="0"/>
              <a:t>Provision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81594" y="235131"/>
            <a:ext cx="10546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 smtClean="0"/>
              <a:t>Core Aspects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16106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2690314"/>
            <a:ext cx="10744200" cy="1325563"/>
          </a:xfrm>
        </p:spPr>
        <p:txBody>
          <a:bodyPr/>
          <a:lstStyle/>
          <a:p>
            <a:r>
              <a:rPr lang="de-DE" dirty="0" smtClean="0"/>
              <a:t>HORSES </a:t>
            </a:r>
            <a:r>
              <a:rPr lang="mr-IN" dirty="0" smtClean="0"/>
              <a:t>–</a:t>
            </a:r>
            <a:r>
              <a:rPr lang="de-DE" dirty="0" smtClean="0"/>
              <a:t> BOATS </a:t>
            </a:r>
            <a:r>
              <a:rPr lang="mr-IN" dirty="0" smtClean="0"/>
              <a:t>–</a:t>
            </a:r>
            <a:r>
              <a:rPr lang="de-DE" dirty="0" smtClean="0"/>
              <a:t> TRAINS </a:t>
            </a:r>
            <a:r>
              <a:rPr lang="mr-IN" dirty="0" smtClean="0"/>
              <a:t>–</a:t>
            </a:r>
            <a:r>
              <a:rPr lang="de-DE" dirty="0" smtClean="0"/>
              <a:t> CARS </a:t>
            </a:r>
            <a:r>
              <a:rPr lang="mr-IN" dirty="0" smtClean="0"/>
              <a:t>–</a:t>
            </a:r>
            <a:r>
              <a:rPr lang="de-DE" dirty="0" smtClean="0"/>
              <a:t> PLANES - 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133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94" y="1027906"/>
            <a:ext cx="8647612" cy="491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624" y="1276985"/>
            <a:ext cx="8354170" cy="4351338"/>
          </a:xfrm>
        </p:spPr>
      </p:pic>
    </p:spTree>
    <p:extLst>
      <p:ext uri="{BB962C8B-B14F-4D97-AF65-F5344CB8AC3E}">
        <p14:creationId xmlns:p14="http://schemas.microsoft.com/office/powerpoint/2010/main" val="114526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0282"/>
            <a:ext cx="3050586" cy="3050586"/>
          </a:xfrm>
        </p:spPr>
      </p:pic>
      <p:pic>
        <p:nvPicPr>
          <p:cNvPr id="9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828" y="2250282"/>
            <a:ext cx="3050586" cy="3050586"/>
          </a:xfrm>
          <a:prstGeom prst="rect">
            <a:avLst/>
          </a:prstGeom>
        </p:spPr>
      </p:pic>
      <p:pic>
        <p:nvPicPr>
          <p:cNvPr id="10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414" y="2250282"/>
            <a:ext cx="3050586" cy="3050586"/>
          </a:xfrm>
          <a:prstGeom prst="rect">
            <a:avLst/>
          </a:prstGeom>
        </p:spPr>
      </p:pic>
      <p:pic>
        <p:nvPicPr>
          <p:cNvPr id="11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070" y="2250282"/>
            <a:ext cx="3050586" cy="305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6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All graphics made by “The Verge” </a:t>
            </a:r>
            <a:r>
              <a:rPr lang="mr-IN" dirty="0" smtClean="0"/>
              <a:t>–</a:t>
            </a:r>
            <a:r>
              <a:rPr lang="en-GB" dirty="0" smtClean="0"/>
              <a:t> A VOX Media Company</a:t>
            </a:r>
          </a:p>
          <a:p>
            <a:r>
              <a:rPr lang="en-GB" dirty="0" smtClean="0"/>
              <a:t>1 - Astro Teller from </a:t>
            </a:r>
            <a:r>
              <a:rPr lang="en-GB" dirty="0" err="1" smtClean="0"/>
              <a:t>Moonshot</a:t>
            </a:r>
            <a:endParaRPr lang="en-GB" dirty="0" smtClean="0"/>
          </a:p>
          <a:p>
            <a:r>
              <a:rPr lang="en-GB" dirty="0" smtClean="0"/>
              <a:t>https://</a:t>
            </a:r>
            <a:r>
              <a:rPr lang="en-GB" dirty="0" err="1" smtClean="0"/>
              <a:t>www.amazon.com</a:t>
            </a:r>
            <a:r>
              <a:rPr lang="en-GB" dirty="0" smtClean="0"/>
              <a:t>/Amazon-Prime-Air/</a:t>
            </a:r>
            <a:r>
              <a:rPr lang="en-GB" dirty="0" err="1" smtClean="0"/>
              <a:t>b?node</a:t>
            </a:r>
            <a:r>
              <a:rPr lang="en-GB" dirty="0" smtClean="0"/>
              <a:t>=8037720011</a:t>
            </a:r>
          </a:p>
          <a:p>
            <a:r>
              <a:rPr lang="en-GB" dirty="0" smtClean="0"/>
              <a:t>https://</a:t>
            </a:r>
            <a:r>
              <a:rPr lang="en-GB" dirty="0" err="1" smtClean="0"/>
              <a:t>www.iconfinder.com</a:t>
            </a:r>
            <a:r>
              <a:rPr lang="en-GB" dirty="0" smtClean="0"/>
              <a:t>/icons/433972/</a:t>
            </a:r>
            <a:r>
              <a:rPr lang="en-GB" dirty="0" err="1" smtClean="0"/>
              <a:t>arrival_delivery_drone_drop_landing_quadcopter_unload_icon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142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45" y="2133759"/>
            <a:ext cx="2438400" cy="2444750"/>
          </a:xfrm>
        </p:spPr>
      </p:pic>
    </p:spTree>
    <p:extLst>
      <p:ext uri="{BB962C8B-B14F-4D97-AF65-F5344CB8AC3E}">
        <p14:creationId xmlns:p14="http://schemas.microsoft.com/office/powerpoint/2010/main" val="100349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2402" y="2670242"/>
            <a:ext cx="10515600" cy="1325563"/>
          </a:xfrm>
        </p:spPr>
        <p:txBody>
          <a:bodyPr>
            <a:noAutofit/>
          </a:bodyPr>
          <a:lstStyle/>
          <a:p>
            <a:r>
              <a:rPr lang="en-GB" sz="4800" dirty="0"/>
              <a:t>You use it one 10,000th of the time, maybe one 100,000th of the time</a:t>
            </a:r>
            <a:r>
              <a:rPr lang="en-GB" sz="4800" dirty="0" smtClean="0"/>
              <a:t>.</a:t>
            </a:r>
            <a:endParaRPr lang="en-GB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10212607" y="3271216"/>
            <a:ext cx="107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41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537" y="382542"/>
            <a:ext cx="10515600" cy="1325563"/>
          </a:xfrm>
        </p:spPr>
        <p:txBody>
          <a:bodyPr/>
          <a:lstStyle/>
          <a:p>
            <a:r>
              <a:rPr lang="de-DE" dirty="0" smtClean="0"/>
              <a:t>SHARING ECONOMY </a:t>
            </a:r>
            <a:r>
              <a:rPr lang="mr-IN" dirty="0" smtClean="0"/>
              <a:t>–</a:t>
            </a:r>
            <a:r>
              <a:rPr lang="de-DE" dirty="0" smtClean="0"/>
              <a:t> THE KEY TO ACCESS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0345"/>
            <a:ext cx="10515600" cy="3881897"/>
          </a:xfrm>
        </p:spPr>
      </p:pic>
    </p:spTree>
    <p:extLst>
      <p:ext uri="{BB962C8B-B14F-4D97-AF65-F5344CB8AC3E}">
        <p14:creationId xmlns:p14="http://schemas.microsoft.com/office/powerpoint/2010/main" val="54736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1594" y="235131"/>
            <a:ext cx="10546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 smtClean="0"/>
              <a:t>Core Aspects</a:t>
            </a:r>
            <a:endParaRPr lang="en-GB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4564566" y="1828808"/>
            <a:ext cx="42932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Efficiency</a:t>
            </a:r>
            <a:endParaRPr lang="en-GB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4564566" y="2687751"/>
            <a:ext cx="42932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Resources</a:t>
            </a:r>
            <a:endParaRPr lang="en-GB" sz="4400" dirty="0"/>
          </a:p>
        </p:txBody>
      </p:sp>
      <p:sp>
        <p:nvSpPr>
          <p:cNvPr id="10" name="TextBox 9"/>
          <p:cNvSpPr txBox="1"/>
          <p:nvPr/>
        </p:nvSpPr>
        <p:spPr>
          <a:xfrm>
            <a:off x="4564566" y="4405637"/>
            <a:ext cx="42932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Provision</a:t>
            </a:r>
            <a:endParaRPr lang="en-GB" sz="4400" dirty="0"/>
          </a:p>
        </p:txBody>
      </p:sp>
      <p:sp>
        <p:nvSpPr>
          <p:cNvPr id="11" name="TextBox 10"/>
          <p:cNvSpPr txBox="1"/>
          <p:nvPr/>
        </p:nvSpPr>
        <p:spPr>
          <a:xfrm>
            <a:off x="4564566" y="3546694"/>
            <a:ext cx="42932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Excludability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04914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89" y="1780608"/>
            <a:ext cx="3580674" cy="3580674"/>
          </a:xfrm>
        </p:spPr>
      </p:pic>
    </p:spTree>
    <p:extLst>
      <p:ext uri="{BB962C8B-B14F-4D97-AF65-F5344CB8AC3E}">
        <p14:creationId xmlns:p14="http://schemas.microsoft.com/office/powerpoint/2010/main" val="40094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82"/>
          <a:stretch/>
        </p:blipFill>
        <p:spPr>
          <a:xfrm>
            <a:off x="165461" y="2309223"/>
            <a:ext cx="11895909" cy="175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4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265" y="1155065"/>
            <a:ext cx="4112636" cy="4351338"/>
          </a:xfrm>
        </p:spPr>
      </p:pic>
    </p:spTree>
    <p:extLst>
      <p:ext uri="{BB962C8B-B14F-4D97-AF65-F5344CB8AC3E}">
        <p14:creationId xmlns:p14="http://schemas.microsoft.com/office/powerpoint/2010/main" val="89043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33" y="1311820"/>
            <a:ext cx="3890048" cy="4351338"/>
          </a:xfrm>
        </p:spPr>
      </p:pic>
    </p:spTree>
    <p:extLst>
      <p:ext uri="{BB962C8B-B14F-4D97-AF65-F5344CB8AC3E}">
        <p14:creationId xmlns:p14="http://schemas.microsoft.com/office/powerpoint/2010/main" val="116824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78</Words>
  <Application>Microsoft Macintosh PowerPoint</Application>
  <PresentationFormat>Widescreen</PresentationFormat>
  <Paragraphs>17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Mangal</vt:lpstr>
      <vt:lpstr>Arial</vt:lpstr>
      <vt:lpstr>Office Theme</vt:lpstr>
      <vt:lpstr>Transforming Humanity into a general access society. </vt:lpstr>
      <vt:lpstr>PowerPoint Presentation</vt:lpstr>
      <vt:lpstr>You use it one 10,000th of the time, maybe one 100,000th of the time.</vt:lpstr>
      <vt:lpstr>SHARING ECONOMY – THE KEY TO ACCESS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Efficiency Resources Excludability Provision </vt:lpstr>
      <vt:lpstr>HORSES – BOATS – TRAINS – CARS – PLANES - ?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Tyron Yuen Ty Yiu</dc:creator>
  <cp:lastModifiedBy>Tyron Yuen Ty Yiu</cp:lastModifiedBy>
  <cp:revision>12</cp:revision>
  <dcterms:created xsi:type="dcterms:W3CDTF">2017-10-19T17:31:23Z</dcterms:created>
  <dcterms:modified xsi:type="dcterms:W3CDTF">2017-10-19T21:33:04Z</dcterms:modified>
</cp:coreProperties>
</file>